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7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9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6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5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66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71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08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3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27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57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5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3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62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97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5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6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4C80F5-83B4-45AF-93B6-EA40F516D8CE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A5EFD9-C62D-48BC-947F-1CFAF8A5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3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Отчет по воспитательной работе с 9 классом за 2018-2019 уч.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16982" y="4793672"/>
            <a:ext cx="3786040" cy="1648691"/>
          </a:xfrm>
        </p:spPr>
        <p:txBody>
          <a:bodyPr/>
          <a:lstStyle/>
          <a:p>
            <a:r>
              <a:rPr lang="ru-RU" dirty="0" smtClean="0"/>
              <a:t>Подготовила Петрухина Е.В.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346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555" y="0"/>
            <a:ext cx="10018713" cy="9975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36" y="2678090"/>
            <a:ext cx="4962307" cy="384378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" y="838337"/>
            <a:ext cx="6334019" cy="433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443346"/>
            <a:ext cx="5096598" cy="609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Достижения учителя.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490159">
            <a:off x="758058" y="1717928"/>
            <a:ext cx="3951191" cy="4009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1556">
            <a:off x="6414170" y="956089"/>
            <a:ext cx="4822354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8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235528"/>
            <a:ext cx="5193580" cy="942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Достижения учащихся.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43" y="1291935"/>
            <a:ext cx="4282936" cy="4849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273" y="959427"/>
            <a:ext cx="6664036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6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8656"/>
            <a:ext cx="10018713" cy="1025235"/>
          </a:xfrm>
        </p:spPr>
        <p:txBody>
          <a:bodyPr/>
          <a:lstStyle/>
          <a:p>
            <a:r>
              <a:rPr lang="ru-RU" dirty="0" smtClean="0"/>
              <a:t>Задачи на будущий год.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5818" y="1898073"/>
            <a:ext cx="8247205" cy="3893127"/>
          </a:xfrm>
        </p:spPr>
        <p:txBody>
          <a:bodyPr/>
          <a:lstStyle/>
          <a:p>
            <a:r>
              <a:rPr lang="ru-RU" dirty="0" smtClean="0"/>
              <a:t>Пройти курсы повышения </a:t>
            </a:r>
          </a:p>
          <a:p>
            <a:r>
              <a:rPr lang="ru-RU" dirty="0" smtClean="0"/>
              <a:t>Познакомиться с новым классом, и их родителями </a:t>
            </a:r>
          </a:p>
          <a:p>
            <a:r>
              <a:rPr lang="ru-RU" dirty="0" smtClean="0"/>
              <a:t>Принимать участие  с детьми и самой в разных мероприятиях.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9958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600" y="1316183"/>
            <a:ext cx="7550727" cy="4017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>
            <a:off x="-581891" y="4599709"/>
            <a:ext cx="5389418" cy="3325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37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3709" y="685800"/>
            <a:ext cx="5379315" cy="4509655"/>
          </a:xfrm>
        </p:spPr>
        <p:txBody>
          <a:bodyPr>
            <a:normAutofit/>
          </a:bodyPr>
          <a:lstStyle/>
          <a:p>
            <a:r>
              <a:rPr lang="ru-RU" dirty="0" smtClean="0"/>
              <a:t>Петрухина Елена Владимировна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классный руководитель </a:t>
            </a:r>
            <a:br>
              <a:rPr lang="ru-RU" dirty="0" smtClean="0"/>
            </a:br>
            <a:r>
              <a:rPr lang="ru-RU" dirty="0" smtClean="0"/>
              <a:t>9 класса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382" y="512618"/>
            <a:ext cx="4793673" cy="5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4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07819"/>
            <a:ext cx="10018713" cy="1371600"/>
          </a:xfrm>
        </p:spPr>
        <p:txBody>
          <a:bodyPr/>
          <a:lstStyle/>
          <a:p>
            <a:r>
              <a:rPr lang="ru-RU" dirty="0" smtClean="0"/>
              <a:t>Цели и задачи развития классного коллектива за 2018-2019 уч.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54727"/>
            <a:ext cx="10018713" cy="433647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Цели:</a:t>
            </a:r>
          </a:p>
          <a:p>
            <a:r>
              <a:rPr lang="ru-RU" dirty="0" smtClean="0"/>
              <a:t> Развивать деятельность, направленное на сохранение и улучшение здоровья</a:t>
            </a:r>
          </a:p>
          <a:p>
            <a:r>
              <a:rPr lang="ru-RU" dirty="0" smtClean="0"/>
              <a:t>Создать условия для создания сплоченного коллектива </a:t>
            </a:r>
          </a:p>
          <a:p>
            <a:r>
              <a:rPr lang="ru-RU" dirty="0" smtClean="0"/>
              <a:t>Способствовать   развитию нравственных качеств.</a:t>
            </a:r>
          </a:p>
          <a:p>
            <a:r>
              <a:rPr lang="ru-RU" dirty="0" smtClean="0"/>
              <a:t>Задачи:</a:t>
            </a:r>
          </a:p>
          <a:p>
            <a:r>
              <a:rPr lang="ru-RU" dirty="0" smtClean="0"/>
              <a:t>Создать комфортную обстановку в классе</a:t>
            </a:r>
          </a:p>
          <a:p>
            <a:r>
              <a:rPr lang="ru-RU" dirty="0" smtClean="0"/>
              <a:t>Организовывать внеклассные мероприятия</a:t>
            </a:r>
          </a:p>
          <a:p>
            <a:r>
              <a:rPr lang="ru-RU" dirty="0" smtClean="0"/>
              <a:t>Формировать чувства уважения друг к другу</a:t>
            </a:r>
          </a:p>
          <a:p>
            <a:r>
              <a:rPr lang="ru-RU" dirty="0" smtClean="0"/>
              <a:t>Активизировать работу по профориентации.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48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236" y="124692"/>
            <a:ext cx="10210800" cy="236912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Характеристика </a:t>
            </a:r>
            <a:r>
              <a:rPr lang="ru-RU" dirty="0"/>
              <a:t>9 класса.</a:t>
            </a:r>
            <a:br>
              <a:rPr lang="ru-RU" dirty="0"/>
            </a:br>
            <a:r>
              <a:rPr lang="ru-RU" sz="3100" dirty="0"/>
              <a:t>В 9 классе учатся 11 детей, 5 девочек, 6 мальчиков. Атмосфера в классе в основном дружелюбная. Учащиеся активно учувствуют в общественной жизни школы. Являются частыми участниками общешкольных мероприятий.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4145" y="2493818"/>
            <a:ext cx="784167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7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36" y="374074"/>
            <a:ext cx="5296188" cy="872835"/>
          </a:xfrm>
        </p:spPr>
        <p:txBody>
          <a:bodyPr/>
          <a:lstStyle/>
          <a:p>
            <a:r>
              <a:rPr lang="ru-RU" dirty="0" smtClean="0"/>
              <a:t>Мероприятие к 9 мая.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136073"/>
            <a:ext cx="3990108" cy="4946073"/>
          </a:xfrm>
        </p:spPr>
      </p:pic>
    </p:spTree>
    <p:extLst>
      <p:ext uri="{BB962C8B-B14F-4D97-AF65-F5344CB8AC3E}">
        <p14:creationId xmlns:p14="http://schemas.microsoft.com/office/powerpoint/2010/main" val="369881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60218"/>
            <a:ext cx="10018713" cy="1094509"/>
          </a:xfrm>
        </p:spPr>
        <p:txBody>
          <a:bodyPr/>
          <a:lstStyle/>
          <a:p>
            <a:r>
              <a:rPr lang="ru-RU" dirty="0" smtClean="0"/>
              <a:t>Спортивные достижения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177636"/>
            <a:ext cx="5264727" cy="49045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51" y="1177636"/>
            <a:ext cx="5887675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8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35528"/>
            <a:ext cx="10018713" cy="10252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Изготовление поделки по сказкам </a:t>
            </a:r>
            <a:r>
              <a:rPr lang="ru-RU" dirty="0" err="1" smtClean="0"/>
              <a:t>А.С.Пушкина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5" y="1371599"/>
            <a:ext cx="4447309" cy="52231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/>
          <a:stretch/>
        </p:blipFill>
        <p:spPr>
          <a:xfrm>
            <a:off x="6101196" y="1371599"/>
            <a:ext cx="5143500" cy="52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8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32164"/>
          </a:xfrm>
        </p:spPr>
        <p:txBody>
          <a:bodyPr/>
          <a:lstStyle/>
          <a:p>
            <a:r>
              <a:rPr lang="ru-RU" dirty="0" smtClean="0"/>
              <a:t>Рисуем рисунок ко дню космонавтики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27" y="1717965"/>
            <a:ext cx="5015346" cy="4599708"/>
          </a:xfrm>
        </p:spPr>
      </p:pic>
    </p:spTree>
    <p:extLst>
      <p:ext uri="{BB962C8B-B14F-4D97-AF65-F5344CB8AC3E}">
        <p14:creationId xmlns:p14="http://schemas.microsoft.com/office/powerpoint/2010/main" val="3311659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8656"/>
            <a:ext cx="10018713" cy="8866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Общешкольное мероприятие на предметной неделе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44"/>
          <a:stretch/>
        </p:blipFill>
        <p:spPr>
          <a:xfrm rot="20889115">
            <a:off x="441498" y="1316180"/>
            <a:ext cx="4165600" cy="37407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 r="8939"/>
          <a:stretch/>
        </p:blipFill>
        <p:spPr>
          <a:xfrm rot="639957">
            <a:off x="4899401" y="1662544"/>
            <a:ext cx="6944879" cy="440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07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220</TotalTime>
  <Words>136</Words>
  <Application>Microsoft Office PowerPoint</Application>
  <PresentationFormat>Широкоэкранный</PresentationFormat>
  <Paragraphs>26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Corbel</vt:lpstr>
      <vt:lpstr>Параллакс</vt:lpstr>
      <vt:lpstr>Отчет по воспитательной работе с 9 классом за 2018-2019 уч. год</vt:lpstr>
      <vt:lpstr>Петрухина Елена Владимировна   классный руководитель  9 класса</vt:lpstr>
      <vt:lpstr>Цели и задачи развития классного коллектива за 2018-2019 уч. год</vt:lpstr>
      <vt:lpstr>Характеристика 9 класса. В 9 классе учатся 11 детей, 5 девочек, 6 мальчиков. Атмосфера в классе в основном дружелюбная. Учащиеся активно учувствуют в общественной жизни школы. Являются частыми участниками общешкольных мероприятий. </vt:lpstr>
      <vt:lpstr>Мероприятие к 9 мая.</vt:lpstr>
      <vt:lpstr>Спортивные достижения</vt:lpstr>
      <vt:lpstr>Изготовление поделки по сказкам А.С.Пушкина </vt:lpstr>
      <vt:lpstr>Рисуем рисунок ко дню космонавтики </vt:lpstr>
      <vt:lpstr>Общешкольное мероприятие на предметной неделе</vt:lpstr>
      <vt:lpstr>Презентация PowerPoint</vt:lpstr>
      <vt:lpstr>Достижения учителя.</vt:lpstr>
      <vt:lpstr>Достижения учащихся. </vt:lpstr>
      <vt:lpstr>Задачи на будущий год.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воспитательной работе с 9 классом за 2018-2019 уч. год</dc:title>
  <dc:creator>RePack by Diakov</dc:creator>
  <cp:lastModifiedBy>RePack by Diakov</cp:lastModifiedBy>
  <cp:revision>9</cp:revision>
  <dcterms:created xsi:type="dcterms:W3CDTF">2019-05-27T08:48:23Z</dcterms:created>
  <dcterms:modified xsi:type="dcterms:W3CDTF">2019-05-28T06:54:45Z</dcterms:modified>
</cp:coreProperties>
</file>